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1A782C-3962-4830-ACDD-C6DC61EABB6B}" v="265" dt="2024-02-06T18:12:07.73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65" d="100"/>
          <a:sy n="65" d="100"/>
        </p:scale>
        <p:origin x="1306" y="4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Pepe, Ermesa" userId="be42d8c8-b4c0-459c-a89b-1aac45550604" providerId="ADAL" clId="{B61A782C-3962-4830-ACDD-C6DC61EABB6B}"/>
    <pc:docChg chg="undo custSel mod modSld">
      <pc:chgData name="Pepe, Ermesa" userId="be42d8c8-b4c0-459c-a89b-1aac45550604" providerId="ADAL" clId="{B61A782C-3962-4830-ACDD-C6DC61EABB6B}" dt="2024-02-06T18:12:43.960" v="765" actId="20577"/>
      <pc:docMkLst>
        <pc:docMk/>
      </pc:docMkLst>
      <pc:sldChg chg="addSp delSp modSp mod">
        <pc:chgData name="Pepe, Ermesa" userId="be42d8c8-b4c0-459c-a89b-1aac45550604" providerId="ADAL" clId="{B61A782C-3962-4830-ACDD-C6DC61EABB6B}" dt="2024-02-06T17:47:24.255" v="400" actId="20577"/>
        <pc:sldMkLst>
          <pc:docMk/>
          <pc:sldMk cId="1553432724" sldId="262"/>
        </pc:sldMkLst>
        <pc:spChg chg="add del">
          <ac:chgData name="Pepe, Ermesa" userId="be42d8c8-b4c0-459c-a89b-1aac45550604" providerId="ADAL" clId="{B61A782C-3962-4830-ACDD-C6DC61EABB6B}" dt="2024-02-06T17:35:10.873" v="264" actId="478"/>
          <ac:spMkLst>
            <pc:docMk/>
            <pc:sldMk cId="1553432724" sldId="262"/>
            <ac:spMk id="3" creationId="{D9E8BBCD-F2F2-7485-792B-65423CC22B42}"/>
          </ac:spMkLst>
        </pc:spChg>
        <pc:spChg chg="mod">
          <ac:chgData name="Pepe, Ermesa" userId="be42d8c8-b4c0-459c-a89b-1aac45550604" providerId="ADAL" clId="{B61A782C-3962-4830-ACDD-C6DC61EABB6B}" dt="2024-02-06T17:47:24.255" v="400" actId="20577"/>
          <ac:spMkLst>
            <pc:docMk/>
            <pc:sldMk cId="1553432724" sldId="262"/>
            <ac:spMk id="7" creationId="{0BFEC426-B615-E549-83E5-140FD588BC64}"/>
          </ac:spMkLst>
        </pc:spChg>
      </pc:sldChg>
      <pc:sldChg chg="modSp mod">
        <pc:chgData name="Pepe, Ermesa" userId="be42d8c8-b4c0-459c-a89b-1aac45550604" providerId="ADAL" clId="{B61A782C-3962-4830-ACDD-C6DC61EABB6B}" dt="2024-02-06T17:38:06.901" v="268" actId="6549"/>
        <pc:sldMkLst>
          <pc:docMk/>
          <pc:sldMk cId="3288665831" sldId="263"/>
        </pc:sldMkLst>
        <pc:spChg chg="mod">
          <ac:chgData name="Pepe, Ermesa" userId="be42d8c8-b4c0-459c-a89b-1aac45550604" providerId="ADAL" clId="{B61A782C-3962-4830-ACDD-C6DC61EABB6B}" dt="2024-02-06T17:38:06.901" v="268" actId="6549"/>
          <ac:spMkLst>
            <pc:docMk/>
            <pc:sldMk cId="3288665831" sldId="263"/>
            <ac:spMk id="5" creationId="{1B07C49E-AFFC-EC46-8930-E4D428F5F943}"/>
          </ac:spMkLst>
        </pc:spChg>
      </pc:sldChg>
      <pc:sldChg chg="addSp delSp modSp mod">
        <pc:chgData name="Pepe, Ermesa" userId="be42d8c8-b4c0-459c-a89b-1aac45550604" providerId="ADAL" clId="{B61A782C-3962-4830-ACDD-C6DC61EABB6B}" dt="2024-02-06T18:12:43.960" v="765" actId="20577"/>
        <pc:sldMkLst>
          <pc:docMk/>
          <pc:sldMk cId="2987552906" sldId="264"/>
        </pc:sldMkLst>
        <pc:spChg chg="add del">
          <ac:chgData name="Pepe, Ermesa" userId="be42d8c8-b4c0-459c-a89b-1aac45550604" providerId="ADAL" clId="{B61A782C-3962-4830-ACDD-C6DC61EABB6B}" dt="2024-02-06T17:39:28.490" v="270"/>
          <ac:spMkLst>
            <pc:docMk/>
            <pc:sldMk cId="2987552906" sldId="264"/>
            <ac:spMk id="2" creationId="{72D7E079-F96D-1D5F-880C-A0E126415F11}"/>
          </ac:spMkLst>
        </pc:spChg>
        <pc:spChg chg="mod">
          <ac:chgData name="Pepe, Ermesa" userId="be42d8c8-b4c0-459c-a89b-1aac45550604" providerId="ADAL" clId="{B61A782C-3962-4830-ACDD-C6DC61EABB6B}" dt="2024-02-06T18:12:43.960" v="765" actId="20577"/>
          <ac:spMkLst>
            <pc:docMk/>
            <pc:sldMk cId="2987552906" sldId="264"/>
            <ac:spMk id="5" creationId="{1B07C49E-AFFC-EC46-8930-E4D428F5F943}"/>
          </ac:spMkLst>
        </pc:spChg>
        <pc:graphicFrameChg chg="add mod modGraphic">
          <ac:chgData name="Pepe, Ermesa" userId="be42d8c8-b4c0-459c-a89b-1aac45550604" providerId="ADAL" clId="{B61A782C-3962-4830-ACDD-C6DC61EABB6B}" dt="2024-02-06T18:10:56.173" v="645" actId="20577"/>
          <ac:graphicFrameMkLst>
            <pc:docMk/>
            <pc:sldMk cId="2987552906" sldId="264"/>
            <ac:graphicFrameMk id="3" creationId="{15B16AF0-E737-3BB3-D39C-4A2771631668}"/>
          </ac:graphicFrameMkLst>
        </pc:graphicFrameChg>
      </pc:sldChg>
      <pc:sldChg chg="modSp mod">
        <pc:chgData name="Pepe, Ermesa" userId="be42d8c8-b4c0-459c-a89b-1aac45550604" providerId="ADAL" clId="{B61A782C-3962-4830-ACDD-C6DC61EABB6B}" dt="2024-02-05T19:42:00.290" v="30" actId="20577"/>
        <pc:sldMkLst>
          <pc:docMk/>
          <pc:sldMk cId="1277611629" sldId="327"/>
        </pc:sldMkLst>
        <pc:spChg chg="mod">
          <ac:chgData name="Pepe, Ermesa" userId="be42d8c8-b4c0-459c-a89b-1aac45550604" providerId="ADAL" clId="{B61A782C-3962-4830-ACDD-C6DC61EABB6B}" dt="2024-02-05T19:42:00.290" v="30" actId="20577"/>
          <ac:spMkLst>
            <pc:docMk/>
            <pc:sldMk cId="1277611629" sldId="327"/>
            <ac:spMk id="6" creationId="{2C36AF9D-A911-994B-90EA-013D4CDA5604}"/>
          </ac:spMkLst>
        </pc:spChg>
      </pc:sldChg>
      <pc:sldChg chg="addSp delSp modSp mod">
        <pc:chgData name="Pepe, Ermesa" userId="be42d8c8-b4c0-459c-a89b-1aac45550604" providerId="ADAL" clId="{B61A782C-3962-4830-ACDD-C6DC61EABB6B}" dt="2024-02-06T17:30:39.509" v="232" actId="108"/>
        <pc:sldMkLst>
          <pc:docMk/>
          <pc:sldMk cId="2560061391" sldId="332"/>
        </pc:sldMkLst>
        <pc:spChg chg="add del mod">
          <ac:chgData name="Pepe, Ermesa" userId="be42d8c8-b4c0-459c-a89b-1aac45550604" providerId="ADAL" clId="{B61A782C-3962-4830-ACDD-C6DC61EABB6B}" dt="2024-02-06T17:28:52.350" v="116" actId="478"/>
          <ac:spMkLst>
            <pc:docMk/>
            <pc:sldMk cId="2560061391" sldId="332"/>
            <ac:spMk id="3" creationId="{899318F2-935C-FCCC-A791-98479408DFD9}"/>
          </ac:spMkLst>
        </pc:spChg>
        <pc:spChg chg="mod">
          <ac:chgData name="Pepe, Ermesa" userId="be42d8c8-b4c0-459c-a89b-1aac45550604" providerId="ADAL" clId="{B61A782C-3962-4830-ACDD-C6DC61EABB6B}" dt="2024-02-06T17:30:39.509" v="232" actId="108"/>
          <ac:spMkLst>
            <pc:docMk/>
            <pc:sldMk cId="2560061391" sldId="332"/>
            <ac:spMk id="5" creationId="{8E999A1B-8752-489F-A63B-EA2F60186B52}"/>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9318E5-4797-422F-A19A-D5844EB9394D}"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GB"/>
        </a:p>
      </dgm:t>
    </dgm:pt>
    <dgm:pt modelId="{B8A4B58B-A353-4496-83E1-5F0A4A18FB98}">
      <dgm:prSet phldrT="[Text]"/>
      <dgm:spPr/>
      <dgm:t>
        <a:bodyPr/>
        <a:lstStyle/>
        <a:p>
          <a:r>
            <a:rPr lang="en-GB"/>
            <a:t>Data Exploration</a:t>
          </a:r>
          <a:endParaRPr lang="en-GB" dirty="0"/>
        </a:p>
      </dgm:t>
    </dgm:pt>
    <dgm:pt modelId="{A0EE6A77-52DA-449D-B296-49572812DFF0}" type="parTrans" cxnId="{827D4DFA-0AAF-40A9-B8B2-B09760B8A343}">
      <dgm:prSet/>
      <dgm:spPr/>
      <dgm:t>
        <a:bodyPr/>
        <a:lstStyle/>
        <a:p>
          <a:endParaRPr lang="en-GB"/>
        </a:p>
      </dgm:t>
    </dgm:pt>
    <dgm:pt modelId="{49D016FD-6DFA-4CEC-854F-7A4205EEB0E2}" type="sibTrans" cxnId="{827D4DFA-0AAF-40A9-B8B2-B09760B8A343}">
      <dgm:prSet/>
      <dgm:spPr/>
      <dgm:t>
        <a:bodyPr/>
        <a:lstStyle/>
        <a:p>
          <a:endParaRPr lang="en-GB"/>
        </a:p>
      </dgm:t>
    </dgm:pt>
    <dgm:pt modelId="{4B15C82C-EA7F-41D3-896B-EDF1DA10F58A}">
      <dgm:prSet phldrT="[Text]"/>
      <dgm:spPr/>
      <dgm:t>
        <a:bodyPr/>
        <a:lstStyle/>
        <a:p>
          <a:endParaRPr lang="en-GB" dirty="0"/>
        </a:p>
      </dgm:t>
    </dgm:pt>
    <dgm:pt modelId="{700E22A9-2EA2-43F8-85D2-FD5E37C60FA3}" type="parTrans" cxnId="{17DB091C-181C-49BD-9392-BF71968C293D}">
      <dgm:prSet/>
      <dgm:spPr/>
      <dgm:t>
        <a:bodyPr/>
        <a:lstStyle/>
        <a:p>
          <a:endParaRPr lang="en-GB"/>
        </a:p>
      </dgm:t>
    </dgm:pt>
    <dgm:pt modelId="{5837C4F0-D8FF-4EA5-AC7D-8E2CABEA9874}" type="sibTrans" cxnId="{17DB091C-181C-49BD-9392-BF71968C293D}">
      <dgm:prSet/>
      <dgm:spPr/>
      <dgm:t>
        <a:bodyPr/>
        <a:lstStyle/>
        <a:p>
          <a:endParaRPr lang="en-GB"/>
        </a:p>
      </dgm:t>
    </dgm:pt>
    <dgm:pt modelId="{8A1AB51C-5966-4734-9A8A-B57B2B8B9463}">
      <dgm:prSet phldrT="[Text]"/>
      <dgm:spPr/>
      <dgm:t>
        <a:bodyPr/>
        <a:lstStyle/>
        <a:p>
          <a:r>
            <a:rPr lang="en-GB" dirty="0"/>
            <a:t>Data Transformation</a:t>
          </a:r>
        </a:p>
      </dgm:t>
    </dgm:pt>
    <dgm:pt modelId="{53069213-8BA0-47D8-8304-536409C0AA15}" type="parTrans" cxnId="{8AC2B26B-18C7-4664-A70B-74E6FF33FF6F}">
      <dgm:prSet/>
      <dgm:spPr/>
      <dgm:t>
        <a:bodyPr/>
        <a:lstStyle/>
        <a:p>
          <a:endParaRPr lang="en-GB"/>
        </a:p>
      </dgm:t>
    </dgm:pt>
    <dgm:pt modelId="{D6610A5F-1277-4042-B7F6-1FA579B0DCCD}" type="sibTrans" cxnId="{8AC2B26B-18C7-4664-A70B-74E6FF33FF6F}">
      <dgm:prSet/>
      <dgm:spPr/>
      <dgm:t>
        <a:bodyPr/>
        <a:lstStyle/>
        <a:p>
          <a:endParaRPr lang="en-GB"/>
        </a:p>
      </dgm:t>
    </dgm:pt>
    <dgm:pt modelId="{EA4302DA-CFCA-4B11-87F6-8405D7577C36}">
      <dgm:prSet phldrT="[Text]"/>
      <dgm:spPr/>
      <dgm:t>
        <a:bodyPr/>
        <a:lstStyle/>
        <a:p>
          <a:r>
            <a:rPr lang="en-US" dirty="0">
              <a:solidFill>
                <a:srgbClr val="374151"/>
              </a:solidFill>
              <a:latin typeface="Söhne"/>
            </a:rPr>
            <a:t>Converted categorical landing outcomes into Training Labels with 1, meaning the booster successfully landed, and 0, meaning it was unsuccessful. </a:t>
          </a:r>
          <a:endParaRPr lang="en-GB" dirty="0"/>
        </a:p>
      </dgm:t>
    </dgm:pt>
    <dgm:pt modelId="{251C3785-C474-4AC0-B1A9-03B4A2C7DCE9}" type="parTrans" cxnId="{D1801176-EE5C-4DB5-A2E2-15A4D1E1DC9E}">
      <dgm:prSet/>
      <dgm:spPr/>
      <dgm:t>
        <a:bodyPr/>
        <a:lstStyle/>
        <a:p>
          <a:endParaRPr lang="en-GB"/>
        </a:p>
      </dgm:t>
    </dgm:pt>
    <dgm:pt modelId="{3A0BA81D-71C3-46EB-B411-AE7C418FBC96}" type="sibTrans" cxnId="{D1801176-EE5C-4DB5-A2E2-15A4D1E1DC9E}">
      <dgm:prSet/>
      <dgm:spPr/>
      <dgm:t>
        <a:bodyPr/>
        <a:lstStyle/>
        <a:p>
          <a:endParaRPr lang="en-GB"/>
        </a:p>
      </dgm:t>
    </dgm:pt>
    <dgm:pt modelId="{215A39A4-DE86-47A7-AA6B-97FE39D1EB90}">
      <dgm:prSet phldrT="[Text]"/>
      <dgm:spPr/>
      <dgm:t>
        <a:bodyPr/>
        <a:lstStyle/>
        <a:p>
          <a:r>
            <a:rPr lang="en-GB" dirty="0"/>
            <a:t>Feature Engineer</a:t>
          </a:r>
        </a:p>
      </dgm:t>
    </dgm:pt>
    <dgm:pt modelId="{D1C66A71-80A1-4172-91AF-8B1606D06C0C}" type="parTrans" cxnId="{01E7A4B1-12BF-4B00-B5DA-504A502ACF02}">
      <dgm:prSet/>
      <dgm:spPr/>
      <dgm:t>
        <a:bodyPr/>
        <a:lstStyle/>
        <a:p>
          <a:endParaRPr lang="en-GB"/>
        </a:p>
      </dgm:t>
    </dgm:pt>
    <dgm:pt modelId="{70CC600A-B1FE-4ED6-A58E-035CCE18CBF4}" type="sibTrans" cxnId="{01E7A4B1-12BF-4B00-B5DA-504A502ACF02}">
      <dgm:prSet/>
      <dgm:spPr/>
      <dgm:t>
        <a:bodyPr/>
        <a:lstStyle/>
        <a:p>
          <a:endParaRPr lang="en-GB"/>
        </a:p>
      </dgm:t>
    </dgm:pt>
    <dgm:pt modelId="{C7413188-8E08-47E6-AD06-37CBF0763A8C}">
      <dgm:prSet phldrT="[Text]"/>
      <dgm:spPr/>
      <dgm:t>
        <a:bodyPr/>
        <a:lstStyle/>
        <a:p>
          <a:r>
            <a:rPr lang="en-GB" dirty="0"/>
            <a:t>Created a new attribute, “Outcome”, which</a:t>
          </a:r>
          <a:r>
            <a:rPr lang="en-US" dirty="0"/>
            <a:t> is the label for training supervised models.</a:t>
          </a:r>
          <a:endParaRPr lang="en-GB" dirty="0"/>
        </a:p>
      </dgm:t>
    </dgm:pt>
    <dgm:pt modelId="{6DF75B34-B065-4A2F-A0BC-AA8B81011065}" type="parTrans" cxnId="{835F76D0-255F-43FE-9940-F925220D7BA0}">
      <dgm:prSet/>
      <dgm:spPr/>
      <dgm:t>
        <a:bodyPr/>
        <a:lstStyle/>
        <a:p>
          <a:endParaRPr lang="en-GB"/>
        </a:p>
      </dgm:t>
    </dgm:pt>
    <dgm:pt modelId="{8AF98203-BAB8-4A38-807F-457027EC7E62}" type="sibTrans" cxnId="{835F76D0-255F-43FE-9940-F925220D7BA0}">
      <dgm:prSet/>
      <dgm:spPr/>
      <dgm:t>
        <a:bodyPr/>
        <a:lstStyle/>
        <a:p>
          <a:endParaRPr lang="en-GB"/>
        </a:p>
      </dgm:t>
    </dgm:pt>
    <dgm:pt modelId="{5C47959D-097B-4A4C-984D-9C4C2BFCCB81}">
      <dgm:prSet/>
      <dgm:spPr/>
      <dgm:t>
        <a:bodyPr/>
        <a:lstStyle/>
        <a:p>
          <a:r>
            <a:rPr lang="en-US" b="0" i="0" dirty="0"/>
            <a:t>Performed some Exploratory Data Analysis (EDA) to find some patterns in the data and determine what would be the label for training supervised models.</a:t>
          </a:r>
          <a:endParaRPr lang="en-US" dirty="0"/>
        </a:p>
      </dgm:t>
    </dgm:pt>
    <dgm:pt modelId="{569C977B-04C0-4187-947F-52BA68FB31F9}" type="parTrans" cxnId="{13FCFB18-C746-4D5A-BD44-32D8D4B68424}">
      <dgm:prSet/>
      <dgm:spPr/>
      <dgm:t>
        <a:bodyPr/>
        <a:lstStyle/>
        <a:p>
          <a:endParaRPr lang="en-GB"/>
        </a:p>
      </dgm:t>
    </dgm:pt>
    <dgm:pt modelId="{BCD6C718-53E3-4E40-B5C4-607D557C85DB}" type="sibTrans" cxnId="{13FCFB18-C746-4D5A-BD44-32D8D4B68424}">
      <dgm:prSet/>
      <dgm:spPr/>
      <dgm:t>
        <a:bodyPr/>
        <a:lstStyle/>
        <a:p>
          <a:endParaRPr lang="en-GB"/>
        </a:p>
      </dgm:t>
    </dgm:pt>
    <dgm:pt modelId="{04BF990B-9025-4296-808F-F6F70E3E4008}" type="pres">
      <dgm:prSet presAssocID="{FA9318E5-4797-422F-A19A-D5844EB9394D}" presName="linearFlow" presStyleCnt="0">
        <dgm:presLayoutVars>
          <dgm:dir/>
          <dgm:animLvl val="lvl"/>
          <dgm:resizeHandles val="exact"/>
        </dgm:presLayoutVars>
      </dgm:prSet>
      <dgm:spPr/>
    </dgm:pt>
    <dgm:pt modelId="{8D9BB1A0-FA7B-4573-BBA4-38A9A718C4B2}" type="pres">
      <dgm:prSet presAssocID="{B8A4B58B-A353-4496-83E1-5F0A4A18FB98}" presName="composite" presStyleCnt="0"/>
      <dgm:spPr/>
    </dgm:pt>
    <dgm:pt modelId="{3CA20CE2-27DA-43F0-A721-F09A61619AF2}" type="pres">
      <dgm:prSet presAssocID="{B8A4B58B-A353-4496-83E1-5F0A4A18FB98}" presName="parTx" presStyleLbl="node1" presStyleIdx="0" presStyleCnt="3">
        <dgm:presLayoutVars>
          <dgm:chMax val="0"/>
          <dgm:chPref val="0"/>
          <dgm:bulletEnabled val="1"/>
        </dgm:presLayoutVars>
      </dgm:prSet>
      <dgm:spPr/>
    </dgm:pt>
    <dgm:pt modelId="{4FB15661-9C07-4F94-904E-572EA40E1746}" type="pres">
      <dgm:prSet presAssocID="{B8A4B58B-A353-4496-83E1-5F0A4A18FB98}" presName="parSh" presStyleLbl="node1" presStyleIdx="0" presStyleCnt="3"/>
      <dgm:spPr/>
    </dgm:pt>
    <dgm:pt modelId="{77A82D5C-0ED4-408F-80EF-250A7600BC4D}" type="pres">
      <dgm:prSet presAssocID="{B8A4B58B-A353-4496-83E1-5F0A4A18FB98}" presName="desTx" presStyleLbl="fgAcc1" presStyleIdx="0" presStyleCnt="3">
        <dgm:presLayoutVars>
          <dgm:bulletEnabled val="1"/>
        </dgm:presLayoutVars>
      </dgm:prSet>
      <dgm:spPr/>
    </dgm:pt>
    <dgm:pt modelId="{69EA5B9F-A0C5-4BA7-88C2-BF9CC230EF1A}" type="pres">
      <dgm:prSet presAssocID="{49D016FD-6DFA-4CEC-854F-7A4205EEB0E2}" presName="sibTrans" presStyleLbl="sibTrans2D1" presStyleIdx="0" presStyleCnt="2"/>
      <dgm:spPr/>
    </dgm:pt>
    <dgm:pt modelId="{F9EE54F8-3D9E-403C-9DCF-D8102D11F3D2}" type="pres">
      <dgm:prSet presAssocID="{49D016FD-6DFA-4CEC-854F-7A4205EEB0E2}" presName="connTx" presStyleLbl="sibTrans2D1" presStyleIdx="0" presStyleCnt="2"/>
      <dgm:spPr/>
    </dgm:pt>
    <dgm:pt modelId="{B04517EA-760C-4FD3-84DB-C05874AB8230}" type="pres">
      <dgm:prSet presAssocID="{8A1AB51C-5966-4734-9A8A-B57B2B8B9463}" presName="composite" presStyleCnt="0"/>
      <dgm:spPr/>
    </dgm:pt>
    <dgm:pt modelId="{32D3CEC2-DBD1-484F-B237-1B44CAE07A15}" type="pres">
      <dgm:prSet presAssocID="{8A1AB51C-5966-4734-9A8A-B57B2B8B9463}" presName="parTx" presStyleLbl="node1" presStyleIdx="0" presStyleCnt="3">
        <dgm:presLayoutVars>
          <dgm:chMax val="0"/>
          <dgm:chPref val="0"/>
          <dgm:bulletEnabled val="1"/>
        </dgm:presLayoutVars>
      </dgm:prSet>
      <dgm:spPr/>
    </dgm:pt>
    <dgm:pt modelId="{CE65E3AB-5609-4A34-8488-F186940C63FB}" type="pres">
      <dgm:prSet presAssocID="{8A1AB51C-5966-4734-9A8A-B57B2B8B9463}" presName="parSh" presStyleLbl="node1" presStyleIdx="1" presStyleCnt="3"/>
      <dgm:spPr/>
    </dgm:pt>
    <dgm:pt modelId="{B83FED60-6FE4-447C-901C-374EC9C117AD}" type="pres">
      <dgm:prSet presAssocID="{8A1AB51C-5966-4734-9A8A-B57B2B8B9463}" presName="desTx" presStyleLbl="fgAcc1" presStyleIdx="1" presStyleCnt="3">
        <dgm:presLayoutVars>
          <dgm:bulletEnabled val="1"/>
        </dgm:presLayoutVars>
      </dgm:prSet>
      <dgm:spPr/>
    </dgm:pt>
    <dgm:pt modelId="{9D9C47F9-4BA5-4A5F-BECD-FD593BFE15FD}" type="pres">
      <dgm:prSet presAssocID="{D6610A5F-1277-4042-B7F6-1FA579B0DCCD}" presName="sibTrans" presStyleLbl="sibTrans2D1" presStyleIdx="1" presStyleCnt="2"/>
      <dgm:spPr/>
    </dgm:pt>
    <dgm:pt modelId="{CEA4A2C7-0296-4FA1-AAA7-84CE77615DBA}" type="pres">
      <dgm:prSet presAssocID="{D6610A5F-1277-4042-B7F6-1FA579B0DCCD}" presName="connTx" presStyleLbl="sibTrans2D1" presStyleIdx="1" presStyleCnt="2"/>
      <dgm:spPr/>
    </dgm:pt>
    <dgm:pt modelId="{5C47E9BB-ACBB-4505-8371-12757947A73F}" type="pres">
      <dgm:prSet presAssocID="{215A39A4-DE86-47A7-AA6B-97FE39D1EB90}" presName="composite" presStyleCnt="0"/>
      <dgm:spPr/>
    </dgm:pt>
    <dgm:pt modelId="{5C8AF0C7-30F1-46E8-BFFC-A066969E7AEE}" type="pres">
      <dgm:prSet presAssocID="{215A39A4-DE86-47A7-AA6B-97FE39D1EB90}" presName="parTx" presStyleLbl="node1" presStyleIdx="1" presStyleCnt="3">
        <dgm:presLayoutVars>
          <dgm:chMax val="0"/>
          <dgm:chPref val="0"/>
          <dgm:bulletEnabled val="1"/>
        </dgm:presLayoutVars>
      </dgm:prSet>
      <dgm:spPr/>
    </dgm:pt>
    <dgm:pt modelId="{E0FCA30E-FD17-4032-BD89-DE125A5F52A9}" type="pres">
      <dgm:prSet presAssocID="{215A39A4-DE86-47A7-AA6B-97FE39D1EB90}" presName="parSh" presStyleLbl="node1" presStyleIdx="2" presStyleCnt="3"/>
      <dgm:spPr/>
    </dgm:pt>
    <dgm:pt modelId="{2BE615D1-0072-42FB-882D-CD5D6FB01927}" type="pres">
      <dgm:prSet presAssocID="{215A39A4-DE86-47A7-AA6B-97FE39D1EB90}" presName="desTx" presStyleLbl="fgAcc1" presStyleIdx="2" presStyleCnt="3">
        <dgm:presLayoutVars>
          <dgm:bulletEnabled val="1"/>
        </dgm:presLayoutVars>
      </dgm:prSet>
      <dgm:spPr/>
    </dgm:pt>
  </dgm:ptLst>
  <dgm:cxnLst>
    <dgm:cxn modelId="{9EED7A04-92E6-4DAC-A5CF-5574A1E9833A}" type="presOf" srcId="{D6610A5F-1277-4042-B7F6-1FA579B0DCCD}" destId="{CEA4A2C7-0296-4FA1-AAA7-84CE77615DBA}" srcOrd="1" destOrd="0" presId="urn:microsoft.com/office/officeart/2005/8/layout/process3"/>
    <dgm:cxn modelId="{3BCECB10-03FF-41E9-BBBD-7874D7D9059C}" type="presOf" srcId="{D6610A5F-1277-4042-B7F6-1FA579B0DCCD}" destId="{9D9C47F9-4BA5-4A5F-BECD-FD593BFE15FD}" srcOrd="0" destOrd="0" presId="urn:microsoft.com/office/officeart/2005/8/layout/process3"/>
    <dgm:cxn modelId="{13FCFB18-C746-4D5A-BD44-32D8D4B68424}" srcId="{B8A4B58B-A353-4496-83E1-5F0A4A18FB98}" destId="{5C47959D-097B-4A4C-984D-9C4C2BFCCB81}" srcOrd="1" destOrd="0" parTransId="{569C977B-04C0-4187-947F-52BA68FB31F9}" sibTransId="{BCD6C718-53E3-4E40-B5C4-607D557C85DB}"/>
    <dgm:cxn modelId="{A5763E1B-BB9B-482F-AE58-14FD1742B072}" type="presOf" srcId="{EA4302DA-CFCA-4B11-87F6-8405D7577C36}" destId="{B83FED60-6FE4-447C-901C-374EC9C117AD}" srcOrd="0" destOrd="0" presId="urn:microsoft.com/office/officeart/2005/8/layout/process3"/>
    <dgm:cxn modelId="{83A89D1B-5A7A-45BA-BFBE-5631A8613664}" type="presOf" srcId="{8A1AB51C-5966-4734-9A8A-B57B2B8B9463}" destId="{CE65E3AB-5609-4A34-8488-F186940C63FB}" srcOrd="1" destOrd="0" presId="urn:microsoft.com/office/officeart/2005/8/layout/process3"/>
    <dgm:cxn modelId="{17DB091C-181C-49BD-9392-BF71968C293D}" srcId="{B8A4B58B-A353-4496-83E1-5F0A4A18FB98}" destId="{4B15C82C-EA7F-41D3-896B-EDF1DA10F58A}" srcOrd="0" destOrd="0" parTransId="{700E22A9-2EA2-43F8-85D2-FD5E37C60FA3}" sibTransId="{5837C4F0-D8FF-4EA5-AC7D-8E2CABEA9874}"/>
    <dgm:cxn modelId="{CE75B130-EC08-44CA-87B7-C1C9ACD18890}" type="presOf" srcId="{215A39A4-DE86-47A7-AA6B-97FE39D1EB90}" destId="{E0FCA30E-FD17-4032-BD89-DE125A5F52A9}" srcOrd="1" destOrd="0" presId="urn:microsoft.com/office/officeart/2005/8/layout/process3"/>
    <dgm:cxn modelId="{04AB2747-0E61-48B0-BCA6-E985F9FB03E6}" type="presOf" srcId="{B8A4B58B-A353-4496-83E1-5F0A4A18FB98}" destId="{3CA20CE2-27DA-43F0-A721-F09A61619AF2}" srcOrd="0" destOrd="0" presId="urn:microsoft.com/office/officeart/2005/8/layout/process3"/>
    <dgm:cxn modelId="{89FE494B-23FF-4205-95AC-195C1744B1D1}" type="presOf" srcId="{FA9318E5-4797-422F-A19A-D5844EB9394D}" destId="{04BF990B-9025-4296-808F-F6F70E3E4008}" srcOrd="0" destOrd="0" presId="urn:microsoft.com/office/officeart/2005/8/layout/process3"/>
    <dgm:cxn modelId="{8AC2B26B-18C7-4664-A70B-74E6FF33FF6F}" srcId="{FA9318E5-4797-422F-A19A-D5844EB9394D}" destId="{8A1AB51C-5966-4734-9A8A-B57B2B8B9463}" srcOrd="1" destOrd="0" parTransId="{53069213-8BA0-47D8-8304-536409C0AA15}" sibTransId="{D6610A5F-1277-4042-B7F6-1FA579B0DCCD}"/>
    <dgm:cxn modelId="{A0959D53-3311-4E23-ABA9-13E31432C56D}" type="presOf" srcId="{49D016FD-6DFA-4CEC-854F-7A4205EEB0E2}" destId="{F9EE54F8-3D9E-403C-9DCF-D8102D11F3D2}" srcOrd="1" destOrd="0" presId="urn:microsoft.com/office/officeart/2005/8/layout/process3"/>
    <dgm:cxn modelId="{D1801176-EE5C-4DB5-A2E2-15A4D1E1DC9E}" srcId="{8A1AB51C-5966-4734-9A8A-B57B2B8B9463}" destId="{EA4302DA-CFCA-4B11-87F6-8405D7577C36}" srcOrd="0" destOrd="0" parTransId="{251C3785-C474-4AC0-B1A9-03B4A2C7DCE9}" sibTransId="{3A0BA81D-71C3-46EB-B411-AE7C418FBC96}"/>
    <dgm:cxn modelId="{1534DE91-291A-4FDB-BC35-3A5F22728A61}" type="presOf" srcId="{8A1AB51C-5966-4734-9A8A-B57B2B8B9463}" destId="{32D3CEC2-DBD1-484F-B237-1B44CAE07A15}" srcOrd="0" destOrd="0" presId="urn:microsoft.com/office/officeart/2005/8/layout/process3"/>
    <dgm:cxn modelId="{62C7FB94-82E7-4414-AFEB-3DD916194964}" type="presOf" srcId="{49D016FD-6DFA-4CEC-854F-7A4205EEB0E2}" destId="{69EA5B9F-A0C5-4BA7-88C2-BF9CC230EF1A}" srcOrd="0" destOrd="0" presId="urn:microsoft.com/office/officeart/2005/8/layout/process3"/>
    <dgm:cxn modelId="{CFDFF7AB-A07A-4F28-AC85-8589A9FB1B1E}" type="presOf" srcId="{4B15C82C-EA7F-41D3-896B-EDF1DA10F58A}" destId="{77A82D5C-0ED4-408F-80EF-250A7600BC4D}" srcOrd="0" destOrd="0" presId="urn:microsoft.com/office/officeart/2005/8/layout/process3"/>
    <dgm:cxn modelId="{12FE96B0-BBED-4C34-9D6E-BFC372285F48}" type="presOf" srcId="{C7413188-8E08-47E6-AD06-37CBF0763A8C}" destId="{2BE615D1-0072-42FB-882D-CD5D6FB01927}" srcOrd="0" destOrd="0" presId="urn:microsoft.com/office/officeart/2005/8/layout/process3"/>
    <dgm:cxn modelId="{01E7A4B1-12BF-4B00-B5DA-504A502ACF02}" srcId="{FA9318E5-4797-422F-A19A-D5844EB9394D}" destId="{215A39A4-DE86-47A7-AA6B-97FE39D1EB90}" srcOrd="2" destOrd="0" parTransId="{D1C66A71-80A1-4172-91AF-8B1606D06C0C}" sibTransId="{70CC600A-B1FE-4ED6-A58E-035CCE18CBF4}"/>
    <dgm:cxn modelId="{6E4B81B4-C242-4A1B-88A8-AEA89CD3FD62}" type="presOf" srcId="{5C47959D-097B-4A4C-984D-9C4C2BFCCB81}" destId="{77A82D5C-0ED4-408F-80EF-250A7600BC4D}" srcOrd="0" destOrd="1" presId="urn:microsoft.com/office/officeart/2005/8/layout/process3"/>
    <dgm:cxn modelId="{378686BA-C59B-47DC-9744-913A34BC94BC}" type="presOf" srcId="{B8A4B58B-A353-4496-83E1-5F0A4A18FB98}" destId="{4FB15661-9C07-4F94-904E-572EA40E1746}" srcOrd="1" destOrd="0" presId="urn:microsoft.com/office/officeart/2005/8/layout/process3"/>
    <dgm:cxn modelId="{835F76D0-255F-43FE-9940-F925220D7BA0}" srcId="{215A39A4-DE86-47A7-AA6B-97FE39D1EB90}" destId="{C7413188-8E08-47E6-AD06-37CBF0763A8C}" srcOrd="0" destOrd="0" parTransId="{6DF75B34-B065-4A2F-A0BC-AA8B81011065}" sibTransId="{8AF98203-BAB8-4A38-807F-457027EC7E62}"/>
    <dgm:cxn modelId="{D3F651D1-2E87-4321-BB80-1F9C17437903}" type="presOf" srcId="{215A39A4-DE86-47A7-AA6B-97FE39D1EB90}" destId="{5C8AF0C7-30F1-46E8-BFFC-A066969E7AEE}" srcOrd="0" destOrd="0" presId="urn:microsoft.com/office/officeart/2005/8/layout/process3"/>
    <dgm:cxn modelId="{827D4DFA-0AAF-40A9-B8B2-B09760B8A343}" srcId="{FA9318E5-4797-422F-A19A-D5844EB9394D}" destId="{B8A4B58B-A353-4496-83E1-5F0A4A18FB98}" srcOrd="0" destOrd="0" parTransId="{A0EE6A77-52DA-449D-B296-49572812DFF0}" sibTransId="{49D016FD-6DFA-4CEC-854F-7A4205EEB0E2}"/>
    <dgm:cxn modelId="{5A9A480C-8B16-4084-B7FC-354233A2EC7C}" type="presParOf" srcId="{04BF990B-9025-4296-808F-F6F70E3E4008}" destId="{8D9BB1A0-FA7B-4573-BBA4-38A9A718C4B2}" srcOrd="0" destOrd="0" presId="urn:microsoft.com/office/officeart/2005/8/layout/process3"/>
    <dgm:cxn modelId="{EFEC4AA6-0191-47D0-8619-18448597423E}" type="presParOf" srcId="{8D9BB1A0-FA7B-4573-BBA4-38A9A718C4B2}" destId="{3CA20CE2-27DA-43F0-A721-F09A61619AF2}" srcOrd="0" destOrd="0" presId="urn:microsoft.com/office/officeart/2005/8/layout/process3"/>
    <dgm:cxn modelId="{17452F5B-7B1A-4ECC-AECE-BE389A00CC71}" type="presParOf" srcId="{8D9BB1A0-FA7B-4573-BBA4-38A9A718C4B2}" destId="{4FB15661-9C07-4F94-904E-572EA40E1746}" srcOrd="1" destOrd="0" presId="urn:microsoft.com/office/officeart/2005/8/layout/process3"/>
    <dgm:cxn modelId="{1FA66D5E-9840-43A9-A2E3-A6024FBDEB58}" type="presParOf" srcId="{8D9BB1A0-FA7B-4573-BBA4-38A9A718C4B2}" destId="{77A82D5C-0ED4-408F-80EF-250A7600BC4D}" srcOrd="2" destOrd="0" presId="urn:microsoft.com/office/officeart/2005/8/layout/process3"/>
    <dgm:cxn modelId="{08D40F75-14D9-4341-9A90-13760EC2ABFF}" type="presParOf" srcId="{04BF990B-9025-4296-808F-F6F70E3E4008}" destId="{69EA5B9F-A0C5-4BA7-88C2-BF9CC230EF1A}" srcOrd="1" destOrd="0" presId="urn:microsoft.com/office/officeart/2005/8/layout/process3"/>
    <dgm:cxn modelId="{4938318D-AAE1-422B-BF8A-086BB6CF971E}" type="presParOf" srcId="{69EA5B9F-A0C5-4BA7-88C2-BF9CC230EF1A}" destId="{F9EE54F8-3D9E-403C-9DCF-D8102D11F3D2}" srcOrd="0" destOrd="0" presId="urn:microsoft.com/office/officeart/2005/8/layout/process3"/>
    <dgm:cxn modelId="{57BE08DB-28CE-41EB-96C4-E715C57D9CDF}" type="presParOf" srcId="{04BF990B-9025-4296-808F-F6F70E3E4008}" destId="{B04517EA-760C-4FD3-84DB-C05874AB8230}" srcOrd="2" destOrd="0" presId="urn:microsoft.com/office/officeart/2005/8/layout/process3"/>
    <dgm:cxn modelId="{0250D2EA-684D-4237-9586-E939290FF99C}" type="presParOf" srcId="{B04517EA-760C-4FD3-84DB-C05874AB8230}" destId="{32D3CEC2-DBD1-484F-B237-1B44CAE07A15}" srcOrd="0" destOrd="0" presId="urn:microsoft.com/office/officeart/2005/8/layout/process3"/>
    <dgm:cxn modelId="{211AF995-ED66-4813-9F82-CAB90140CC3E}" type="presParOf" srcId="{B04517EA-760C-4FD3-84DB-C05874AB8230}" destId="{CE65E3AB-5609-4A34-8488-F186940C63FB}" srcOrd="1" destOrd="0" presId="urn:microsoft.com/office/officeart/2005/8/layout/process3"/>
    <dgm:cxn modelId="{DCD7FE9D-76F4-4324-85AF-A4B6947C4E78}" type="presParOf" srcId="{B04517EA-760C-4FD3-84DB-C05874AB8230}" destId="{B83FED60-6FE4-447C-901C-374EC9C117AD}" srcOrd="2" destOrd="0" presId="urn:microsoft.com/office/officeart/2005/8/layout/process3"/>
    <dgm:cxn modelId="{866A7369-5A1E-4021-9864-497AEA971078}" type="presParOf" srcId="{04BF990B-9025-4296-808F-F6F70E3E4008}" destId="{9D9C47F9-4BA5-4A5F-BECD-FD593BFE15FD}" srcOrd="3" destOrd="0" presId="urn:microsoft.com/office/officeart/2005/8/layout/process3"/>
    <dgm:cxn modelId="{C6359093-897B-4B84-AC28-9839439C9D47}" type="presParOf" srcId="{9D9C47F9-4BA5-4A5F-BECD-FD593BFE15FD}" destId="{CEA4A2C7-0296-4FA1-AAA7-84CE77615DBA}" srcOrd="0" destOrd="0" presId="urn:microsoft.com/office/officeart/2005/8/layout/process3"/>
    <dgm:cxn modelId="{1FAFE703-176D-4345-A137-39C9345E9221}" type="presParOf" srcId="{04BF990B-9025-4296-808F-F6F70E3E4008}" destId="{5C47E9BB-ACBB-4505-8371-12757947A73F}" srcOrd="4" destOrd="0" presId="urn:microsoft.com/office/officeart/2005/8/layout/process3"/>
    <dgm:cxn modelId="{0B99B71A-27C8-4067-9838-BA7BFD9221D7}" type="presParOf" srcId="{5C47E9BB-ACBB-4505-8371-12757947A73F}" destId="{5C8AF0C7-30F1-46E8-BFFC-A066969E7AEE}" srcOrd="0" destOrd="0" presId="urn:microsoft.com/office/officeart/2005/8/layout/process3"/>
    <dgm:cxn modelId="{4E501FCB-F54B-4D7B-B438-FB11A64C1B80}" type="presParOf" srcId="{5C47E9BB-ACBB-4505-8371-12757947A73F}" destId="{E0FCA30E-FD17-4032-BD89-DE125A5F52A9}" srcOrd="1" destOrd="0" presId="urn:microsoft.com/office/officeart/2005/8/layout/process3"/>
    <dgm:cxn modelId="{41B24F54-29A6-46A7-BFDE-0AEC5F0DF413}" type="presParOf" srcId="{5C47E9BB-ACBB-4505-8371-12757947A73F}" destId="{2BE615D1-0072-42FB-882D-CD5D6FB01927}"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B15661-9C07-4F94-904E-572EA40E1746}">
      <dsp:nvSpPr>
        <dsp:cNvPr id="0" name=""/>
        <dsp:cNvSpPr/>
      </dsp:nvSpPr>
      <dsp:spPr>
        <a:xfrm>
          <a:off x="5230" y="281006"/>
          <a:ext cx="2378024" cy="7775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68580" numCol="1" spcCol="1270" anchor="t" anchorCtr="0">
          <a:noAutofit/>
        </a:bodyPr>
        <a:lstStyle/>
        <a:p>
          <a:pPr marL="0" lvl="0" indent="0" algn="l" defTabSz="800100">
            <a:lnSpc>
              <a:spcPct val="90000"/>
            </a:lnSpc>
            <a:spcBef>
              <a:spcPct val="0"/>
            </a:spcBef>
            <a:spcAft>
              <a:spcPct val="35000"/>
            </a:spcAft>
            <a:buNone/>
          </a:pPr>
          <a:r>
            <a:rPr lang="en-GB" sz="1800" kern="1200"/>
            <a:t>Data Exploration</a:t>
          </a:r>
          <a:endParaRPr lang="en-GB" sz="1800" kern="1200" dirty="0"/>
        </a:p>
      </dsp:txBody>
      <dsp:txXfrm>
        <a:off x="5230" y="281006"/>
        <a:ext cx="2378024" cy="518400"/>
      </dsp:txXfrm>
    </dsp:sp>
    <dsp:sp modelId="{77A82D5C-0ED4-408F-80EF-250A7600BC4D}">
      <dsp:nvSpPr>
        <dsp:cNvPr id="0" name=""/>
        <dsp:cNvSpPr/>
      </dsp:nvSpPr>
      <dsp:spPr>
        <a:xfrm>
          <a:off x="492295" y="799406"/>
          <a:ext cx="2378024" cy="29808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28016" bIns="128016" numCol="1" spcCol="1270" anchor="t" anchorCtr="0">
          <a:noAutofit/>
        </a:bodyPr>
        <a:lstStyle/>
        <a:p>
          <a:pPr marL="171450" lvl="1" indent="-171450" algn="l" defTabSz="800100">
            <a:lnSpc>
              <a:spcPct val="90000"/>
            </a:lnSpc>
            <a:spcBef>
              <a:spcPct val="0"/>
            </a:spcBef>
            <a:spcAft>
              <a:spcPct val="15000"/>
            </a:spcAft>
            <a:buChar char="•"/>
          </a:pPr>
          <a:endParaRPr lang="en-GB" sz="1800" kern="1200" dirty="0"/>
        </a:p>
        <a:p>
          <a:pPr marL="171450" lvl="1" indent="-171450" algn="l" defTabSz="800100">
            <a:lnSpc>
              <a:spcPct val="90000"/>
            </a:lnSpc>
            <a:spcBef>
              <a:spcPct val="0"/>
            </a:spcBef>
            <a:spcAft>
              <a:spcPct val="15000"/>
            </a:spcAft>
            <a:buChar char="•"/>
          </a:pPr>
          <a:r>
            <a:rPr lang="en-US" sz="1800" b="0" i="0" kern="1200" dirty="0"/>
            <a:t>Performed some Exploratory Data Analysis (EDA) to find some patterns in the data and determine what would be the label for training supervised models.</a:t>
          </a:r>
          <a:endParaRPr lang="en-US" sz="1800" kern="1200" dirty="0"/>
        </a:p>
      </dsp:txBody>
      <dsp:txXfrm>
        <a:off x="561945" y="869056"/>
        <a:ext cx="2238724" cy="2841500"/>
      </dsp:txXfrm>
    </dsp:sp>
    <dsp:sp modelId="{69EA5B9F-A0C5-4BA7-88C2-BF9CC230EF1A}">
      <dsp:nvSpPr>
        <dsp:cNvPr id="0" name=""/>
        <dsp:cNvSpPr/>
      </dsp:nvSpPr>
      <dsp:spPr>
        <a:xfrm>
          <a:off x="2743754" y="244176"/>
          <a:ext cx="764259" cy="59205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GB" sz="1400" kern="1200"/>
        </a:p>
      </dsp:txBody>
      <dsp:txXfrm>
        <a:off x="2743754" y="362588"/>
        <a:ext cx="586641" cy="355235"/>
      </dsp:txXfrm>
    </dsp:sp>
    <dsp:sp modelId="{CE65E3AB-5609-4A34-8488-F186940C63FB}">
      <dsp:nvSpPr>
        <dsp:cNvPr id="0" name=""/>
        <dsp:cNvSpPr/>
      </dsp:nvSpPr>
      <dsp:spPr>
        <a:xfrm>
          <a:off x="3825254" y="281006"/>
          <a:ext cx="2378024" cy="7775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68580" numCol="1" spcCol="1270" anchor="t" anchorCtr="0">
          <a:noAutofit/>
        </a:bodyPr>
        <a:lstStyle/>
        <a:p>
          <a:pPr marL="0" lvl="0" indent="0" algn="l" defTabSz="800100">
            <a:lnSpc>
              <a:spcPct val="90000"/>
            </a:lnSpc>
            <a:spcBef>
              <a:spcPct val="0"/>
            </a:spcBef>
            <a:spcAft>
              <a:spcPct val="35000"/>
            </a:spcAft>
            <a:buNone/>
          </a:pPr>
          <a:r>
            <a:rPr lang="en-GB" sz="1800" kern="1200" dirty="0"/>
            <a:t>Data Transformation</a:t>
          </a:r>
        </a:p>
      </dsp:txBody>
      <dsp:txXfrm>
        <a:off x="3825254" y="281006"/>
        <a:ext cx="2378024" cy="518400"/>
      </dsp:txXfrm>
    </dsp:sp>
    <dsp:sp modelId="{B83FED60-6FE4-447C-901C-374EC9C117AD}">
      <dsp:nvSpPr>
        <dsp:cNvPr id="0" name=""/>
        <dsp:cNvSpPr/>
      </dsp:nvSpPr>
      <dsp:spPr>
        <a:xfrm>
          <a:off x="4312319" y="799406"/>
          <a:ext cx="2378024" cy="29808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28016"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dirty="0">
              <a:solidFill>
                <a:srgbClr val="374151"/>
              </a:solidFill>
              <a:latin typeface="Söhne"/>
            </a:rPr>
            <a:t>Converted categorical landing outcomes into Training Labels with 1, meaning the booster successfully landed, and 0, meaning it was unsuccessful. </a:t>
          </a:r>
          <a:endParaRPr lang="en-GB" sz="1800" kern="1200" dirty="0"/>
        </a:p>
      </dsp:txBody>
      <dsp:txXfrm>
        <a:off x="4381969" y="869056"/>
        <a:ext cx="2238724" cy="2841500"/>
      </dsp:txXfrm>
    </dsp:sp>
    <dsp:sp modelId="{9D9C47F9-4BA5-4A5F-BECD-FD593BFE15FD}">
      <dsp:nvSpPr>
        <dsp:cNvPr id="0" name=""/>
        <dsp:cNvSpPr/>
      </dsp:nvSpPr>
      <dsp:spPr>
        <a:xfrm>
          <a:off x="6563779" y="244176"/>
          <a:ext cx="764259" cy="59205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GB" sz="1400" kern="1200"/>
        </a:p>
      </dsp:txBody>
      <dsp:txXfrm>
        <a:off x="6563779" y="362588"/>
        <a:ext cx="586641" cy="355235"/>
      </dsp:txXfrm>
    </dsp:sp>
    <dsp:sp modelId="{E0FCA30E-FD17-4032-BD89-DE125A5F52A9}">
      <dsp:nvSpPr>
        <dsp:cNvPr id="0" name=""/>
        <dsp:cNvSpPr/>
      </dsp:nvSpPr>
      <dsp:spPr>
        <a:xfrm>
          <a:off x="7645278" y="281006"/>
          <a:ext cx="2378024" cy="7775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68580" numCol="1" spcCol="1270" anchor="t" anchorCtr="0">
          <a:noAutofit/>
        </a:bodyPr>
        <a:lstStyle/>
        <a:p>
          <a:pPr marL="0" lvl="0" indent="0" algn="l" defTabSz="800100">
            <a:lnSpc>
              <a:spcPct val="90000"/>
            </a:lnSpc>
            <a:spcBef>
              <a:spcPct val="0"/>
            </a:spcBef>
            <a:spcAft>
              <a:spcPct val="35000"/>
            </a:spcAft>
            <a:buNone/>
          </a:pPr>
          <a:r>
            <a:rPr lang="en-GB" sz="1800" kern="1200" dirty="0"/>
            <a:t>Feature Engineer</a:t>
          </a:r>
        </a:p>
      </dsp:txBody>
      <dsp:txXfrm>
        <a:off x="7645278" y="281006"/>
        <a:ext cx="2378024" cy="518400"/>
      </dsp:txXfrm>
    </dsp:sp>
    <dsp:sp modelId="{2BE615D1-0072-42FB-882D-CD5D6FB01927}">
      <dsp:nvSpPr>
        <dsp:cNvPr id="0" name=""/>
        <dsp:cNvSpPr/>
      </dsp:nvSpPr>
      <dsp:spPr>
        <a:xfrm>
          <a:off x="8132344" y="799406"/>
          <a:ext cx="2378024" cy="29808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28016" bIns="128016" numCol="1" spcCol="1270" anchor="t" anchorCtr="0">
          <a:noAutofit/>
        </a:bodyPr>
        <a:lstStyle/>
        <a:p>
          <a:pPr marL="171450" lvl="1" indent="-171450" algn="l" defTabSz="800100">
            <a:lnSpc>
              <a:spcPct val="90000"/>
            </a:lnSpc>
            <a:spcBef>
              <a:spcPct val="0"/>
            </a:spcBef>
            <a:spcAft>
              <a:spcPct val="15000"/>
            </a:spcAft>
            <a:buChar char="•"/>
          </a:pPr>
          <a:r>
            <a:rPr lang="en-GB" sz="1800" kern="1200" dirty="0"/>
            <a:t>Created a new attribute, “Outcome”, which</a:t>
          </a:r>
          <a:r>
            <a:rPr lang="en-US" sz="1800" kern="1200" dirty="0"/>
            <a:t> is the label for training supervised models.</a:t>
          </a:r>
          <a:endParaRPr lang="en-GB" sz="1800" kern="1200" dirty="0"/>
        </a:p>
      </dsp:txBody>
      <dsp:txXfrm>
        <a:off x="8201994" y="869056"/>
        <a:ext cx="2238724" cy="2841500"/>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2/5/2024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2/5/2024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2/5/2024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2/5/2024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2/5/2024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2/5/2024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2/5/2024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2/5/2024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2/5/2024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2/5/2024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2/5/2024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Ermesa Pepe</a:t>
            </a:r>
          </a:p>
          <a:p>
            <a:r>
              <a:rPr lang="en-US" dirty="0">
                <a:solidFill>
                  <a:schemeClr val="bg2"/>
                </a:solidFill>
                <a:latin typeface="Abadi" panose="020B0604020104020204" pitchFamily="34" charset="0"/>
                <a:ea typeface="SF Pro" pitchFamily="2" charset="0"/>
                <a:cs typeface="SF Pro" pitchFamily="2" charset="0"/>
              </a:rPr>
              <a:t>05/02/2024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04800" y="937846"/>
            <a:ext cx="11887200" cy="5239117"/>
          </a:xfrm>
          <a:prstGeom prst="rect">
            <a:avLst/>
          </a:prstGeom>
        </p:spPr>
        <p:txBody>
          <a:bodyPr/>
          <a:lstStyle/>
          <a:p>
            <a:pPr marL="0" indent="0">
              <a:buNone/>
            </a:pPr>
            <a:r>
              <a:rPr lang="en-US" dirty="0"/>
              <a:t>Data wrangling phase mainly consisted converting landing outcomes into Training Labels with 1 means the booster successfully landed 0 means it was unsuccessful. </a:t>
            </a:r>
            <a:r>
              <a:rPr lang="en-US" dirty="0" err="1"/>
              <a:t>Ull</a:t>
            </a:r>
            <a:r>
              <a:rPr lang="en-US" dirty="0"/>
              <a:t> stage is available on </a:t>
            </a:r>
            <a:r>
              <a:rPr lang="en-US" dirty="0" err="1"/>
              <a:t>GIThub</a:t>
            </a:r>
            <a:r>
              <a:rPr lang="en-US" dirty="0"/>
              <a:t> </a:t>
            </a:r>
            <a:r>
              <a:rPr lang="en-US"/>
              <a:t>rpository</a:t>
            </a: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3" name="Diagram 2">
            <a:extLst>
              <a:ext uri="{FF2B5EF4-FFF2-40B4-BE49-F238E27FC236}">
                <a16:creationId xmlns:a16="http://schemas.microsoft.com/office/drawing/2014/main" id="{15B16AF0-E737-3BB3-D39C-4A2771631668}"/>
              </a:ext>
            </a:extLst>
          </p:cNvPr>
          <p:cNvGraphicFramePr/>
          <p:nvPr>
            <p:extLst>
              <p:ext uri="{D42A27DB-BD31-4B8C-83A1-F6EECF244321}">
                <p14:modId xmlns:p14="http://schemas.microsoft.com/office/powerpoint/2010/main" val="3178442468"/>
              </p:ext>
            </p:extLst>
          </p:nvPr>
        </p:nvGraphicFramePr>
        <p:xfrm>
          <a:off x="463256" y="2637692"/>
          <a:ext cx="10515599" cy="40612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734028" y="1770095"/>
            <a:ext cx="10530113" cy="42554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4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400" dirty="0">
                <a:solidFill>
                  <a:schemeClr val="accent3">
                    <a:lumMod val="25000"/>
                  </a:schemeClr>
                </a:solidFill>
                <a:latin typeface="Abadi" panose="020B0604020104020204" pitchFamily="34" charset="0"/>
              </a:rPr>
              <a:t>SpaceX advertises Falcon 9 rocket launches on its website at 62 million dollars; other providers cost upwards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a:spcBef>
                <a:spcPts val="1400"/>
              </a:spcBef>
            </a:pPr>
            <a:r>
              <a:rPr lang="en-US" sz="2400" dirty="0">
                <a:solidFill>
                  <a:schemeClr val="accent3">
                    <a:lumMod val="25000"/>
                  </a:schemeClr>
                </a:solidFill>
                <a:latin typeface="Abadi" panose="020B0604020104020204" pitchFamily="34" charset="0"/>
              </a:rPr>
              <a:t>Problems you want to find answers</a:t>
            </a:r>
          </a:p>
          <a:p>
            <a:pPr marL="0" indent="0">
              <a:spcBef>
                <a:spcPts val="1400"/>
              </a:spcBef>
              <a:buNone/>
            </a:pPr>
            <a:r>
              <a:rPr lang="en-US" sz="2400" dirty="0">
                <a:solidFill>
                  <a:schemeClr val="accent3">
                    <a:lumMod val="25000"/>
                  </a:schemeClr>
                </a:solidFill>
                <a:latin typeface="Abadi" panose="020B0604020104020204" pitchFamily="34" charset="0"/>
              </a:rPr>
              <a:t>The problem we want to solve is How we can predict if the Falcon 9 first stage will land successfully maximizing the accuracy on which the first stage will land.</a:t>
            </a:r>
            <a:endParaRPr lang="en-GB" sz="1600" dirty="0"/>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6600" b="0" i="0" dirty="0">
                <a:solidFill>
                  <a:srgbClr val="374151"/>
                </a:solidFill>
                <a:effectLst/>
                <a:latin typeface="Söhne"/>
              </a:rPr>
              <a:t>SpaceX launch data gathered from an API, specifically the SpaceX REST API. Data is completed is performing web from a Wikipedia page titled List of Falcon 9 and Falcon Heavy launches </a:t>
            </a:r>
          </a:p>
          <a:p>
            <a:pPr>
              <a:lnSpc>
                <a:spcPct val="120000"/>
              </a:lnSpc>
              <a:spcBef>
                <a:spcPts val="1400"/>
              </a:spcBef>
            </a:pPr>
            <a:r>
              <a:rPr lang="en-US" sz="9200" dirty="0">
                <a:solidFill>
                  <a:schemeClr val="accent3">
                    <a:lumMod val="25000"/>
                  </a:schemeClr>
                </a:solidFill>
                <a:latin typeface="Abadi"/>
              </a:rPr>
              <a:t>Perform data wrangling</a:t>
            </a:r>
          </a:p>
          <a:p>
            <a:pPr>
              <a:lnSpc>
                <a:spcPct val="120000"/>
              </a:lnSpc>
              <a:spcBef>
                <a:spcPts val="1400"/>
              </a:spcBef>
            </a:pPr>
            <a:r>
              <a:rPr lang="en-US" sz="6800" dirty="0">
                <a:solidFill>
                  <a:srgbClr val="374151"/>
                </a:solidFill>
                <a:latin typeface="Söhne"/>
              </a:rPr>
              <a:t>Review some of the dataset attributes. Transformation of the categorical variable into. Convert those outcomes into Training Labels with 1, meaning the booster successfully landed, and 0, meaning it was unsuccessful.</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marL="0" indent="0">
              <a:lnSpc>
                <a:spcPct val="100000"/>
              </a:lnSpc>
              <a:spcBef>
                <a:spcPts val="1400"/>
              </a:spcBef>
              <a:buNone/>
            </a:pPr>
            <a:r>
              <a:rPr lang="en-US" sz="2400" b="0" i="0" dirty="0">
                <a:solidFill>
                  <a:srgbClr val="374151"/>
                </a:solidFill>
                <a:effectLst/>
                <a:latin typeface="Söhne"/>
              </a:rPr>
              <a:t>SpaceX launch data gathered from an API, specifically the SpaceX REST API. Data is completed is performing web scraping to collect Falcon 9 historical launch records from a Wikipedia page titled List of Falcon 9 and Falcon Heavy launches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1435</TotalTime>
  <Words>1619</Words>
  <Application>Microsoft Office PowerPoint</Application>
  <PresentationFormat>Widescreen</PresentationFormat>
  <Paragraphs>240</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IBM Plex Mono Text</vt:lpstr>
      <vt:lpstr>Söhne</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Pepe, Ermesa</cp:lastModifiedBy>
  <cp:revision>198</cp:revision>
  <dcterms:created xsi:type="dcterms:W3CDTF">2021-04-29T18:58:34Z</dcterms:created>
  <dcterms:modified xsi:type="dcterms:W3CDTF">2024-02-06T18:12:46Z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MSIP_Label_a7bd41d9-d1d6-4f41-bf46-97f0241fcca2_Enabled">
    <vt:lpwstr>true</vt:lpwstr>
  </property>
  <property fmtid="{D5CDD505-2E9C-101B-9397-08002B2CF9AE}" pid="4" name="MSIP_Label_a7bd41d9-d1d6-4f41-bf46-97f0241fcca2_SetDate">
    <vt:lpwstr>2024-02-05T19:41:44Z</vt:lpwstr>
  </property>
  <property fmtid="{D5CDD505-2E9C-101B-9397-08002B2CF9AE}" pid="5" name="MSIP_Label_a7bd41d9-d1d6-4f41-bf46-97f0241fcca2_Method">
    <vt:lpwstr>Privileged</vt:lpwstr>
  </property>
  <property fmtid="{D5CDD505-2E9C-101B-9397-08002B2CF9AE}" pid="6" name="MSIP_Label_a7bd41d9-d1d6-4f41-bf46-97f0241fcca2_Name">
    <vt:lpwstr>No Visual Label</vt:lpwstr>
  </property>
  <property fmtid="{D5CDD505-2E9C-101B-9397-08002B2CF9AE}" pid="7" name="MSIP_Label_a7bd41d9-d1d6-4f41-bf46-97f0241fcca2_SiteId">
    <vt:lpwstr>945c199a-83a2-4e80-9f8c-5a91be5752dd</vt:lpwstr>
  </property>
  <property fmtid="{D5CDD505-2E9C-101B-9397-08002B2CF9AE}" pid="8" name="MSIP_Label_a7bd41d9-d1d6-4f41-bf46-97f0241fcca2_ActionId">
    <vt:lpwstr>174c438e-d4df-4b8e-a12d-42c09c95a3d3</vt:lpwstr>
  </property>
  <property fmtid="{D5CDD505-2E9C-101B-9397-08002B2CF9AE}" pid="9" name="MSIP_Label_a7bd41d9-d1d6-4f41-bf46-97f0241fcca2_ContentBits">
    <vt:lpwstr>0</vt:lpwstr>
  </property>
</Properties>
</file>

<file path=docProps/thumbnail.jpeg>
</file>